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305" r:id="rId5"/>
    <p:sldId id="315" r:id="rId6"/>
    <p:sldId id="316" r:id="rId7"/>
    <p:sldId id="311" r:id="rId8"/>
    <p:sldId id="318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494" y="8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F3822-AA20-4C23-9D44-BA254CE39258}" type="datetimeFigureOut">
              <a:rPr lang="pt-BR" smtClean="0"/>
              <a:t>13/06/2023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27831E-E09A-4AA1-9F2F-ADCD4356D27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303520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F3F73-B03E-4ADA-9E88-6EE1A0A13B03}" type="datetimeFigureOut">
              <a:rPr lang="pt-BR" smtClean="0"/>
              <a:t>13/06/2023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00BFB9-6BA9-4F0D-BA51-018DC782FD82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4893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0BFB9-6BA9-4F0D-BA51-018DC782FD82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07390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0BFB9-6BA9-4F0D-BA51-018DC782FD82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6885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21FF77-7EC1-48ED-95CE-94EB477BCD72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Slate-V2-HD-panoPhotoInset.png">
            <a:extLst>
              <a:ext uri="{FF2B5EF4-FFF2-40B4-BE49-F238E27FC236}">
                <a16:creationId xmlns:a16="http://schemas.microsoft.com/office/drawing/2014/main" xmlns="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D73E75-89C1-405A-89FB-106613CBF81C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A69B2A-E7B3-4A6A-8024-D94867BF0172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245EA1-3172-47A0-8324-4A66BE5C1575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1" name="Caixa de texto 10">
            <a:extLst>
              <a:ext uri="{FF2B5EF4-FFF2-40B4-BE49-F238E27FC236}">
                <a16:creationId xmlns:a16="http://schemas.microsoft.com/office/drawing/2014/main" xmlns="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Caixa de texto 12">
            <a:extLst>
              <a:ext uri="{FF2B5EF4-FFF2-40B4-BE49-F238E27FC236}">
                <a16:creationId xmlns:a16="http://schemas.microsoft.com/office/drawing/2014/main" xmlns="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3D63A6-B438-4F70-A441-6589837739E2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BDDB18-5B0C-4542-ACAE-6C6606F8ADB2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Slate-V2-HD-3colPhotoInset.png">
            <a:extLst>
              <a:ext uri="{FF2B5EF4-FFF2-40B4-BE49-F238E27FC236}">
                <a16:creationId xmlns:a16="http://schemas.microsoft.com/office/drawing/2014/main" xmlns="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m 35" descr="Slate-V2-HD-3colPhotoInset.png">
            <a:extLst>
              <a:ext uri="{FF2B5EF4-FFF2-40B4-BE49-F238E27FC236}">
                <a16:creationId xmlns:a16="http://schemas.microsoft.com/office/drawing/2014/main" xmlns="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m 36" descr="Slate-V2-HD-3colPhotoInset.png">
            <a:extLst>
              <a:ext uri="{FF2B5EF4-FFF2-40B4-BE49-F238E27FC236}">
                <a16:creationId xmlns:a16="http://schemas.microsoft.com/office/drawing/2014/main" xmlns="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69C4CB-CA6E-4152-B01B-F140BF747534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E4F289-6D86-4622-B9C9-E53BC3B64BB5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5A70AB-FD82-42EA-8DF6-FF868B71DA23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8D8743-D45A-4C78-BF11-0D18372C3FC7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48E65C-0978-43FC-B521-6D2AC608DB33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86465D-2594-49AE-AFF7-908A3E52E5C0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m 19" descr="Slate-V2-HD-compPhotoInset.png">
            <a:extLst>
              <a:ext uri="{FF2B5EF4-FFF2-40B4-BE49-F238E27FC236}">
                <a16:creationId xmlns:a16="http://schemas.microsoft.com/office/drawing/2014/main" xmlns="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m 20" descr="Slate-V2-HD-compPhotoInset.png">
            <a:extLst>
              <a:ext uri="{FF2B5EF4-FFF2-40B4-BE49-F238E27FC236}">
                <a16:creationId xmlns:a16="http://schemas.microsoft.com/office/drawing/2014/main" xmlns="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376533-4666-4253-AD2C-15F27E37B27B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B810D2-655A-4C6F-A85C-DB31B1BC6C6D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702573-D544-4AAF-97F1-8234597B84E5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2EA1D0-8AE2-477D-A05B-3F3E0555FA49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 descr="Slate-V2-HD-vertPhotoInset.png">
            <a:extLst>
              <a:ext uri="{FF2B5EF4-FFF2-40B4-BE49-F238E27FC236}">
                <a16:creationId xmlns:a16="http://schemas.microsoft.com/office/drawing/2014/main" xmlns="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0B235D-5F43-431E-B05B-1A52619A9307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DAE88993-6D51-4B00-AAA7-C55D4776FB51}" type="datetime1">
              <a:rPr lang="pt-BR" noProof="0" smtClean="0"/>
              <a:t>13/06/2023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8.sv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CA05AC74-6838-4CD9-B157-B3BB3E2F541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orma Livre 5">
            <a:extLst>
              <a:ext uri="{FF2B5EF4-FFF2-40B4-BE49-F238E27FC236}">
                <a16:creationId xmlns:a16="http://schemas.microsoft.com/office/drawing/2014/main" xmlns="" id="{608EAA06-5488-416B-B2B2-E5521301101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p14="http://schemas.microsoft.com/office/powerpoint/2010/main"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071" y="1898216"/>
            <a:ext cx="3813464" cy="1413163"/>
          </a:xfrm>
        </p:spPr>
        <p:txBody>
          <a:bodyPr rtlCol="0">
            <a:noAutofit/>
          </a:bodyPr>
          <a:lstStyle/>
          <a:p>
            <a:r>
              <a:rPr lang="pt-BR" sz="4400" dirty="0" smtClean="0"/>
              <a:t>Sistema de</a:t>
            </a:r>
            <a:br>
              <a:rPr lang="pt-BR" sz="4400" dirty="0" smtClean="0"/>
            </a:br>
            <a:r>
              <a:rPr lang="pt-BR" sz="4400" dirty="0" smtClean="0"/>
              <a:t>estacionamento</a:t>
            </a:r>
            <a:endParaRPr lang="pt-BR" sz="44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071" y="3766656"/>
            <a:ext cx="3798155" cy="164840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pt-BR" sz="1800" dirty="0" smtClean="0">
                <a:solidFill>
                  <a:srgbClr val="00B0F0"/>
                </a:solidFill>
              </a:rPr>
              <a:t>Daniel Vinicius da Silva Melo</a:t>
            </a:r>
          </a:p>
          <a:p>
            <a:pPr rtl="0"/>
            <a:r>
              <a:rPr lang="pt-BR" sz="1800" dirty="0" smtClean="0">
                <a:solidFill>
                  <a:srgbClr val="00B0F0"/>
                </a:solidFill>
              </a:rPr>
              <a:t>Gustavo Silveira Poles</a:t>
            </a:r>
            <a:endParaRPr lang="pt-BR" sz="1800" dirty="0" smtClean="0">
              <a:solidFill>
                <a:srgbClr val="00B0F0"/>
              </a:solidFill>
            </a:endParaRPr>
          </a:p>
          <a:p>
            <a:pPr rtl="0"/>
            <a:r>
              <a:rPr lang="pt-BR" sz="1800" dirty="0" smtClean="0">
                <a:solidFill>
                  <a:srgbClr val="00B0F0"/>
                </a:solidFill>
              </a:rPr>
              <a:t>Nicolas </a:t>
            </a:r>
            <a:r>
              <a:rPr lang="pt-BR" sz="1800" dirty="0">
                <a:solidFill>
                  <a:srgbClr val="00B0F0"/>
                </a:solidFill>
              </a:rPr>
              <a:t>de Godoi Carlos Pinto</a:t>
            </a:r>
          </a:p>
          <a:p>
            <a:pPr rtl="0"/>
            <a:r>
              <a:rPr lang="pt-BR" sz="1800" dirty="0">
                <a:solidFill>
                  <a:srgbClr val="00B0F0"/>
                </a:solidFill>
              </a:rPr>
              <a:t>Vinicius da Silva Ponce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xmlns="" id="{625C67B2-499B-DBDF-507F-4CA7A80DF9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945492" y="284761"/>
            <a:ext cx="6335599" cy="6074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Texto">
            <a:extLst>
              <a:ext uri="{FF2B5EF4-FFF2-40B4-BE49-F238E27FC236}">
                <a16:creationId xmlns:a16="http://schemas.microsoft.com/office/drawing/2014/main" xmlns="" id="{58F170E3-77AC-70EC-B702-EDD0FCBB38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287" y="776251"/>
            <a:ext cx="7531805" cy="2595154"/>
          </a:xfrm>
        </p:spPr>
      </p:pic>
      <p:pic>
        <p:nvPicPr>
          <p:cNvPr id="9" name="Imagem 8" descr="Uma imagem contendo Linha do tempo&#10;&#10;Descrição gerada automaticamente">
            <a:extLst>
              <a:ext uri="{FF2B5EF4-FFF2-40B4-BE49-F238E27FC236}">
                <a16:creationId xmlns:a16="http://schemas.microsoft.com/office/drawing/2014/main" xmlns="" id="{05BDE475-F57D-25F8-F330-1A361D4D17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287" y="3662297"/>
            <a:ext cx="3917747" cy="2336808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7FDD9721-D9C4-3727-1826-E27EB313D907}"/>
              </a:ext>
            </a:extLst>
          </p:cNvPr>
          <p:cNvSpPr txBox="1"/>
          <p:nvPr/>
        </p:nvSpPr>
        <p:spPr>
          <a:xfrm>
            <a:off x="2126479" y="5999105"/>
            <a:ext cx="32711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Rua Santa Cruz, Centro, Tatuí</a:t>
            </a:r>
          </a:p>
          <a:p>
            <a:pPr algn="ctr"/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8060005D-A1E0-A85C-29F7-B22A704F033F}"/>
              </a:ext>
            </a:extLst>
          </p:cNvPr>
          <p:cNvSpPr txBox="1"/>
          <p:nvPr/>
        </p:nvSpPr>
        <p:spPr>
          <a:xfrm>
            <a:off x="5826034" y="4077438"/>
            <a:ext cx="43572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A empresa que escolhemos é </a:t>
            </a:r>
          </a:p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um estacionamento de </a:t>
            </a: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veículos</a:t>
            </a: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que </a:t>
            </a:r>
          </a:p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não utiliza dos recursos que a </a:t>
            </a:r>
          </a:p>
          <a:p>
            <a:pPr algn="ctr"/>
            <a:r>
              <a:rPr lang="pt-BR" sz="2000" dirty="0">
                <a:latin typeface="Arial" panose="020B0604020202020204" pitchFamily="34" charset="0"/>
                <a:cs typeface="Arial" panose="020B0604020202020204" pitchFamily="34" charset="0"/>
              </a:rPr>
              <a:t>tecnologia nos proporciona.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968" y="39157"/>
            <a:ext cx="2021032" cy="12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401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359054BD-F8A7-B4B5-9118-AAB9CAF6E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549946"/>
            <a:ext cx="9418320" cy="434122"/>
          </a:xfrm>
        </p:spPr>
        <p:txBody>
          <a:bodyPr>
            <a:noAutofit/>
          </a:bodyPr>
          <a:lstStyle/>
          <a:p>
            <a:pPr algn="ctr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Objetivo do trabalho                         Justificativa do trabalho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6252D578-890D-32C8-4820-DDC7606E5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1872" y="1193074"/>
            <a:ext cx="4389991" cy="529916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No software teremos a aba de finanças onde mostrará todos os valores, desde dados financeiros, gráficos mostrando quedas e subidas no </a:t>
            </a:r>
            <a:r>
              <a:rPr lang="pt-BR" sz="2000" dirty="0" smtClean="0"/>
              <a:t>faturamento.</a:t>
            </a: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Organização feita de forma tecnológica, sabendo em tempo real quantos veículos estão utilizando o estacionamento, e um cronômetro em cada veiculo mostrando seu tempo de utilização.</a:t>
            </a:r>
          </a:p>
          <a:p>
            <a:endParaRPr lang="pt-BR" sz="2000" dirty="0"/>
          </a:p>
        </p:txBody>
      </p:sp>
      <p:pic>
        <p:nvPicPr>
          <p:cNvPr id="7" name="Imagem 6" descr="Texto&#10;&#10;Descrição gerada automaticamente com confiança baixa">
            <a:extLst>
              <a:ext uri="{FF2B5EF4-FFF2-40B4-BE49-F238E27FC236}">
                <a16:creationId xmlns:a16="http://schemas.microsoft.com/office/drawing/2014/main" xmlns="" id="{001529C7-BE5D-86BE-E5B1-5C79DC34F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286" y="5283788"/>
            <a:ext cx="2595154" cy="102426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xmlns="" id="{291A26BA-BABC-654D-0813-CF6727C464BB}"/>
              </a:ext>
            </a:extLst>
          </p:cNvPr>
          <p:cNvSpPr txBox="1"/>
          <p:nvPr/>
        </p:nvSpPr>
        <p:spPr>
          <a:xfrm>
            <a:off x="5895703" y="1193074"/>
            <a:ext cx="43899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Não precisaremos mais usar o papelzinho para marcar o horário de entrada do veiculo, automatizando esse processo, </a:t>
            </a:r>
            <a:r>
              <a:rPr lang="pt-BR" dirty="0" smtClean="0"/>
              <a:t>diminuiremos a utilização de folhas de papel.</a:t>
            </a:r>
            <a:endParaRPr lang="pt-BR" dirty="0"/>
          </a:p>
          <a:p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 a organização sendo feita de forma digital, </a:t>
            </a:r>
            <a:r>
              <a:rPr lang="pt-BR" dirty="0" smtClean="0"/>
              <a:t>fica fácil á </a:t>
            </a:r>
            <a:r>
              <a:rPr lang="pt-BR" dirty="0"/>
              <a:t>verificação da contabilidade, históricos de quantos carros utilizaram o estacionamento em determinado dia e inclusão e exclusão de cadastros mensais.</a:t>
            </a: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968" y="39157"/>
            <a:ext cx="2021032" cy="12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520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63C606D-E560-4820-9C3E-3B881D30A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7034" y="0"/>
            <a:ext cx="2837932" cy="944087"/>
          </a:xfrm>
        </p:spPr>
        <p:txBody>
          <a:bodyPr rtlCol="0" anchor="ctr">
            <a:normAutofit/>
          </a:bodyPr>
          <a:lstStyle/>
          <a:p>
            <a:r>
              <a:rPr lang="pt-BR" sz="5400" dirty="0"/>
              <a:t>Layout</a:t>
            </a:r>
            <a:endParaRPr lang="pt-BR" dirty="0"/>
          </a:p>
        </p:txBody>
      </p:sp>
      <p:pic>
        <p:nvPicPr>
          <p:cNvPr id="7" name="Espaço Reservado para Conteúdo 6" descr="Uma imagem contendo Texto&#10;&#10;Descrição gerada automaticamente">
            <a:extLst>
              <a:ext uri="{FF2B5EF4-FFF2-40B4-BE49-F238E27FC236}">
                <a16:creationId xmlns:a16="http://schemas.microsoft.com/office/drawing/2014/main" xmlns="" id="{1D2E3F7C-0E82-37AE-ECC3-C8BEB70EBD7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217738" y="1591294"/>
            <a:ext cx="5881113" cy="4322618"/>
          </a:xfrm>
          <a:noFill/>
        </p:spPr>
      </p:pic>
      <p:pic>
        <p:nvPicPr>
          <p:cNvPr id="9" name="Espaço Reservado para Conteúdo 8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xmlns="" id="{6B0AC34C-D182-A314-9F6D-0C6E436591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226175" y="1591295"/>
            <a:ext cx="5748338" cy="4322618"/>
          </a:xfr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xmlns="" id="{198414BD-14A4-77AF-5AC2-7A9082292F82}"/>
              </a:ext>
            </a:extLst>
          </p:cNvPr>
          <p:cNvSpPr txBox="1">
            <a:spLocks/>
          </p:cNvSpPr>
          <p:nvPr/>
        </p:nvSpPr>
        <p:spPr>
          <a:xfrm>
            <a:off x="1638300" y="944086"/>
            <a:ext cx="2837932" cy="79403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3200" dirty="0" smtClean="0"/>
              <a:t>Mobile</a:t>
            </a:r>
            <a:endParaRPr lang="pt-BR" sz="320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xmlns="" id="{23547025-B2BB-63D7-6CF4-755ABDE9494D}"/>
              </a:ext>
            </a:extLst>
          </p:cNvPr>
          <p:cNvSpPr txBox="1">
            <a:spLocks/>
          </p:cNvSpPr>
          <p:nvPr/>
        </p:nvSpPr>
        <p:spPr>
          <a:xfrm>
            <a:off x="7800975" y="944086"/>
            <a:ext cx="2837932" cy="79403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3200" dirty="0"/>
              <a:t>Desktop</a:t>
            </a: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586" y="25104"/>
            <a:ext cx="1508414" cy="94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443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968" y="39157"/>
            <a:ext cx="2021032" cy="126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138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30_TF00934815.potx" id="{EAA5223A-417E-4E9A-BDEC-9C6998D0C906}" vid="{36B68F35-4136-408F-A480-31242E145B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A3AD49-9331-450C-A2FE-6857A4DB38C6}">
  <ds:schemaRefs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infopath/2007/PartnerControls"/>
    <ds:schemaRef ds:uri="71af3243-3dd4-4a8d-8c0d-dd76da1f02a5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{9DB66D0B-7D75-415D-954F-B2AE8474BCDB}tf00934815_win32</Template>
  <TotalTime>89</TotalTime>
  <Words>172</Words>
  <Application>Microsoft Office PowerPoint</Application>
  <PresentationFormat>Widescreen</PresentationFormat>
  <Paragraphs>21</Paragraphs>
  <Slides>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Arial</vt:lpstr>
      <vt:lpstr>Calibri</vt:lpstr>
      <vt:lpstr>Goudy Old Style</vt:lpstr>
      <vt:lpstr>Trebuchet MS</vt:lpstr>
      <vt:lpstr>Wingdings 2</vt:lpstr>
      <vt:lpstr>SlateVTI</vt:lpstr>
      <vt:lpstr>Sistema de estacionamento</vt:lpstr>
      <vt:lpstr>Apresentação do PowerPoint</vt:lpstr>
      <vt:lpstr>Objetivo do trabalho                         Justificativa do trabalho</vt:lpstr>
      <vt:lpstr>Layout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para auxílio de gestão de estacionamentos</dc:title>
  <dc:creator>Vinicius Silva</dc:creator>
  <cp:lastModifiedBy>Aluno</cp:lastModifiedBy>
  <cp:revision>7</cp:revision>
  <dcterms:created xsi:type="dcterms:W3CDTF">2022-12-03T20:35:15Z</dcterms:created>
  <dcterms:modified xsi:type="dcterms:W3CDTF">2023-06-14T01:30:10Z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